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4" autoAdjust="0"/>
    <p:restoredTop sz="63796" autoAdjust="0"/>
  </p:normalViewPr>
  <p:slideViewPr>
    <p:cSldViewPr snapToGrid="0">
      <p:cViewPr varScale="1">
        <p:scale>
          <a:sx n="30" d="100"/>
          <a:sy n="30" d="100"/>
        </p:scale>
        <p:origin x="1140" y="28"/>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Courier New" panose="02070309020205020404" pitchFamily="49" charset="0"/>
              </a:rPr>
              <a:t>he </a:t>
            </a:r>
            <a:r>
              <a:rPr lang="en-US" dirty="0" smtClean="0"/>
              <a:t>package named '</a:t>
            </a:r>
            <a:r>
              <a:rPr lang="en-US" dirty="0" err="1" smtClean="0"/>
              <a:t>httpd</a:t>
            </a:r>
            <a:r>
              <a:rPr lang="en-US" dirty="0" smtClean="0"/>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"This company is the property...".</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is "0644".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resource_package.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_service.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dirty="0">
                <a:latin typeface="Courier New" panose="02070309020205020404" pitchFamily="49" charset="0"/>
              </a:rPr>
              <a:t>package </a:t>
            </a:r>
            <a:r>
              <a:rPr lang="en-US" dirty="0" smtClean="0">
                <a:latin typeface="Courier New" panose="02070309020205020404" pitchFamily="49" charset="0"/>
              </a:rPr>
              <a:t>"httpd</a:t>
            </a:r>
            <a:r>
              <a:rPr lang="en-US"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"httpd" 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service "</a:t>
            </a:r>
            <a:r>
              <a:rPr lang="en-US" dirty="0" err="1">
                <a:latin typeface="Courier New" panose="02070309020205020404" pitchFamily="49" charset="0"/>
              </a:rPr>
              <a:t>ntp</a:t>
            </a:r>
            <a:r>
              <a:rPr lang="en-US" dirty="0">
                <a:latin typeface="Courier New" panose="02070309020205020404" pitchFamily="49" charset="0"/>
              </a:rPr>
              <a:t>" do</a:t>
            </a:r>
          </a:p>
          <a:p>
            <a:r>
              <a:rPr lang="en-US" dirty="0">
                <a:latin typeface="Courier New" panose="02070309020205020404" pitchFamily="49" charset="0"/>
              </a:rPr>
              <a:t>  action [ :enable, :start ]</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err="1"/>
              <a:t>ntp</a:t>
            </a:r>
            <a:r>
              <a:rPr lang="en-US" sz="3700" dirty="0"/>
              <a:t>" 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"/etc/</a:t>
            </a:r>
            <a:r>
              <a:rPr lang="en-US" dirty="0" err="1">
                <a:latin typeface="Courier New" panose="02070309020205020404" pitchFamily="49" charset="0"/>
              </a:rPr>
              <a:t>motd</a:t>
            </a:r>
            <a:r>
              <a:rPr lang="en-US" dirty="0">
                <a:latin typeface="Courier New" panose="02070309020205020404" pitchFamily="49" charset="0"/>
              </a:rPr>
              <a:t>" do</a:t>
            </a:r>
          </a:p>
          <a:p>
            <a:r>
              <a:rPr lang="en-US" dirty="0">
                <a:latin typeface="Courier New" panose="02070309020205020404" pitchFamily="49" charset="0"/>
              </a:rPr>
              <a:t>  content "This company is the property ..."</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created with content "This company is the property ..."</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a:t>
            </a:r>
            <a:r>
              <a:rPr lang="en-US" dirty="0" err="1">
                <a:latin typeface="Courier New" panose="02070309020205020404" pitchFamily="49" charset="0"/>
              </a:rPr>
              <a:t>etc</a:t>
            </a:r>
            <a:r>
              <a:rPr lang="en-US" dirty="0">
                <a:latin typeface="Courier New" panose="02070309020205020404" pitchFamily="49" charset="0"/>
              </a:rPr>
              <a:t>/</a:t>
            </a:r>
            <a:r>
              <a:rPr lang="en-US" dirty="0" err="1">
                <a:latin typeface="Courier New" panose="02070309020205020404" pitchFamily="49" charset="0"/>
              </a:rPr>
              <a:t>php.ini.default</a:t>
            </a:r>
            <a:r>
              <a:rPr lang="en-US" dirty="0">
                <a:latin typeface="Courier New" panose="02070309020205020404" pitchFamily="49" charset="0"/>
              </a:rPr>
              <a:t>" do</a:t>
            </a:r>
          </a:p>
          <a:p>
            <a:r>
              <a:rPr lang="en-US" dirty="0">
                <a:latin typeface="Courier New" panose="02070309020205020404" pitchFamily="49" charset="0"/>
              </a:rPr>
              <a:t>  action :delete</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err="1" smtClean="0"/>
              <a:t>etc</a:t>
            </a:r>
            <a:r>
              <a:rPr lang="en-US" sz="3700" dirty="0" smtClean="0"/>
              <a:t>/</a:t>
            </a:r>
            <a:r>
              <a:rPr lang="en-US" sz="3700" dirty="0" err="1" smtClean="0"/>
              <a:t>php.ini.default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000" dirty="0" smtClean="0">
                  <a:latin typeface="Courier New" panose="02070309020205020404" pitchFamily="49" charset="0"/>
                  <a:cs typeface="Courier New" panose="02070309020205020404" pitchFamily="49" charset="0"/>
                </a:rPr>
                <a:t>package 'nano</a:t>
              </a:r>
              <a:r>
                <a:rPr lang="en-US" sz="4000"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dirty="0"/>
              <a:t>~/</a:t>
            </a:r>
            <a:r>
              <a:rPr lang="en-US" sz="3700" dirty="0" err="1"/>
              <a:t>hello.rb</a:t>
            </a:r>
            <a:endParaRPr lang="en-US" sz="3700"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content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dirty="0">
                <a:solidFill>
                  <a:schemeClr val="tx1"/>
                </a:solidFill>
                <a:latin typeface="Courier New" panose="02070309020205020404" pitchFamily="49" charset="0"/>
                <a:cs typeface="Courier New" panose="02070309020205020404" pitchFamily="49" charset="0"/>
              </a:rPr>
              <a:t>mode</a:t>
            </a:r>
            <a:r>
              <a:rPr lang="en-US" sz="2700" dirty="0">
                <a:solidFill>
                  <a:schemeClr val="tx1"/>
                </a:solidFill>
              </a:rPr>
              <a:t>, </a:t>
            </a:r>
            <a:r>
              <a:rPr lang="en-US" sz="2700"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"hello.txt"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en-US" sz="2700" dirty="0">
                <a:solidFill>
                  <a:srgbClr val="3E4346"/>
                </a:solidFill>
              </a:rPr>
              <a:t>"Hello, world!", </a:t>
            </a:r>
            <a:r>
              <a:rPr lang="en-US" sz="2700" dirty="0">
                <a:solidFill>
                  <a:srgbClr val="3E4346"/>
                </a:solidFill>
                <a:cs typeface="Courier New" panose="02070309020205020404" pitchFamily="49" charset="0"/>
              </a:rPr>
              <a:t>mode</a:t>
            </a:r>
            <a:r>
              <a:rPr lang="en-US" sz="2700" dirty="0">
                <a:solidFill>
                  <a:srgbClr val="3E4346"/>
                </a:solidFill>
              </a:rPr>
              <a:t> "0644", </a:t>
            </a:r>
            <a:r>
              <a:rPr lang="en-US" sz="2700" dirty="0">
                <a:solidFill>
                  <a:srgbClr val="3E4346"/>
                </a:solidFill>
                <a:cs typeface="Courier New" panose="02070309020205020404" pitchFamily="49" charset="0"/>
              </a:rPr>
              <a:t>owner</a:t>
            </a:r>
            <a:r>
              <a:rPr lang="en-US" sz="2700" dirty="0">
                <a:solidFill>
                  <a:srgbClr val="3E4346"/>
                </a:solidFill>
              </a:rPr>
              <a:t> is "root", and </a:t>
            </a:r>
            <a:r>
              <a:rPr lang="en-US" sz="2700" dirty="0">
                <a:solidFill>
                  <a:srgbClr val="3E4346"/>
                </a:solidFill>
                <a:cs typeface="Courier New" panose="02070309020205020404" pitchFamily="49" charset="0"/>
              </a:rPr>
              <a:t>group</a:t>
            </a:r>
            <a:r>
              <a:rPr lang="en-US" sz="2700" dirty="0">
                <a:solidFill>
                  <a:srgbClr val="3E4346"/>
                </a:solidFill>
              </a:rPr>
              <a:t> is "root".</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dirty="0"/>
              <a:t>~/</a:t>
            </a:r>
            <a:r>
              <a:rPr lang="en-US" sz="3700" dirty="0" err="1"/>
              <a:t>hello.rb</a:t>
            </a:r>
            <a:endParaRPr lang="en-US" sz="3700" dirty="0"/>
          </a:p>
        </p:txBody>
      </p:sp>
      <p:sp>
        <p:nvSpPr>
          <p:cNvPr id="5" name="Content Placeholder 4"/>
          <p:cNvSpPr>
            <a:spLocks noGrp="1"/>
          </p:cNvSpPr>
          <p:nvPr>
            <p:ph sz="quarter" idx="12"/>
          </p:nvPr>
        </p:nvSpPr>
        <p:spPr>
          <a:xfrm>
            <a:off x="8478347" y="1879834"/>
            <a:ext cx="7066455" cy="6294529"/>
          </a:xfrm>
        </p:spPr>
        <p:txBody>
          <a:bodyPr>
            <a:normAutofit/>
          </a:bodyPr>
          <a:lstStyle/>
          <a:p>
            <a:r>
              <a:rPr lang="en-US" sz="3700" dirty="0"/>
              <a:t>The default action is to create (not necessary to define it).</a:t>
            </a:r>
          </a:p>
          <a:p>
            <a:endParaRPr lang="en-US" sz="3700" dirty="0"/>
          </a:p>
          <a:p>
            <a:r>
              <a:rPr lang="en-US" sz="3700" dirty="0"/>
              <a:t>The default mode is "0644".</a:t>
            </a:r>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3541321"/>
            <a:ext cx="7044267"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sz="4800" b="1" dirty="0"/>
              <a:t>emacs</a:t>
            </a:r>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"nano"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"tree"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err="1">
                <a:solidFill>
                  <a:srgbClr val="3E4346"/>
                </a:solidFill>
              </a:rPr>
              <a:t>etc</a:t>
            </a:r>
            <a:r>
              <a:rPr lang="en-US" sz="2700" dirty="0">
                <a:solidFill>
                  <a:srgbClr val="3E4346"/>
                </a:solidFill>
              </a:rPr>
              <a:t>/</a:t>
            </a:r>
            <a:r>
              <a:rPr lang="en-US" sz="2700" dirty="0" err="1">
                <a:solidFill>
                  <a:srgbClr val="3E4346"/>
                </a:solidFill>
              </a:rPr>
              <a:t>motd</a:t>
            </a:r>
            <a:r>
              <a:rPr lang="en-US" sz="2700" dirty="0">
                <a:solidFill>
                  <a:srgbClr val="3E4346"/>
                </a:solidFill>
              </a:rPr>
              <a:t>" is created with the </a:t>
            </a:r>
            <a:r>
              <a:rPr lang="en-US" sz="2700" dirty="0">
                <a:solidFill>
                  <a:srgbClr val="3E4346"/>
                </a:solidFill>
                <a:cs typeface="Courier New" panose="02070309020205020404" pitchFamily="49" charset="0"/>
              </a:rPr>
              <a:t>content</a:t>
            </a:r>
            <a:r>
              <a:rPr lang="en-US" sz="2700" dirty="0">
                <a:solidFill>
                  <a:srgbClr val="3E4346"/>
                </a:solidFill>
              </a:rPr>
              <a:t> "Property of ..."</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fontScale="92500" lnSpcReduction="1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a:t>
            </a:r>
            <a:r>
              <a:rPr lang="en-US" sz="3700" dirty="0" smtClean="0"/>
              <a:t>"nano" </a:t>
            </a:r>
            <a:r>
              <a:rPr lang="en-US" sz="3700" dirty="0"/>
              <a:t>is installed.</a:t>
            </a:r>
          </a:p>
          <a:p>
            <a:endParaRPr lang="en-US" sz="3700" dirty="0"/>
          </a:p>
          <a:p>
            <a:r>
              <a:rPr lang="en-US" sz="3700" dirty="0"/>
              <a:t>The package named </a:t>
            </a:r>
            <a:r>
              <a:rPr lang="en-US" sz="3700" dirty="0" smtClean="0"/>
              <a:t>"tree" </a:t>
            </a:r>
            <a:r>
              <a:rPr lang="en-US" sz="3700" dirty="0"/>
              <a:t>is installed.</a:t>
            </a:r>
          </a:p>
          <a:p>
            <a:endParaRPr lang="en-US" sz="3700" dirty="0"/>
          </a:p>
          <a:p>
            <a:r>
              <a:rPr lang="en-US" sz="3700" dirty="0"/>
              <a:t>The file named "/</a:t>
            </a:r>
            <a:r>
              <a:rPr lang="en-US" sz="3700" dirty="0" err="1"/>
              <a:t>etc</a:t>
            </a:r>
            <a:r>
              <a:rPr lang="en-US" sz="3700" dirty="0"/>
              <a:t>/</a:t>
            </a:r>
            <a:r>
              <a:rPr lang="en-US" sz="3700" dirty="0" err="1"/>
              <a:t>motd</a:t>
            </a:r>
            <a:r>
              <a:rPr lang="en-US" sz="3700" dirty="0"/>
              <a:t>" is created with the content "Property of ...".</a:t>
            </a:r>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examples resources 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14342</TotalTime>
  <Words>4371</Words>
  <Application>Microsoft Office PowerPoint</Application>
  <PresentationFormat>Custom</PresentationFormat>
  <Paragraphs>596</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ＭＳ Ｐゴシック</vt:lpstr>
      <vt:lpstr>Arial</vt:lpstr>
      <vt:lpstr>Courier New</vt:lpstr>
      <vt:lpstr>Gill Sans</vt:lpstr>
      <vt:lpstr>Wingdings</vt: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1845</cp:revision>
  <cp:lastPrinted>2015-02-07T23:49:10Z</cp:lastPrinted>
  <dcterms:created xsi:type="dcterms:W3CDTF">2012-09-13T17:36:07Z</dcterms:created>
  <dcterms:modified xsi:type="dcterms:W3CDTF">2015-10-08T23:23:21Z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